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4"/>
  </p:sldMasterIdLst>
  <p:notesMasterIdLst>
    <p:notesMasterId r:id="rId14"/>
  </p:notesMasterIdLst>
  <p:handoutMasterIdLst>
    <p:handoutMasterId r:id="rId15"/>
  </p:handoutMasterIdLst>
  <p:sldIdLst>
    <p:sldId id="378" r:id="rId5"/>
    <p:sldId id="390" r:id="rId6"/>
    <p:sldId id="445" r:id="rId7"/>
    <p:sldId id="411" r:id="rId8"/>
    <p:sldId id="408" r:id="rId9"/>
    <p:sldId id="446" r:id="rId10"/>
    <p:sldId id="432" r:id="rId11"/>
    <p:sldId id="448" r:id="rId12"/>
    <p:sldId id="447" r:id="rId1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FF6600"/>
    <a:srgbClr val="663300"/>
    <a:srgbClr val="FF9900"/>
    <a:srgbClr val="99CCFF"/>
    <a:srgbClr val="FFCC00"/>
    <a:srgbClr val="B3CCFF"/>
    <a:srgbClr val="CC9900"/>
    <a:srgbClr val="0093D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58E1B-4D5B-4048-83C5-7BA1C53BEBB3}" v="61" dt="2023-12-15T11:27:53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1541" autoAdjust="0"/>
  </p:normalViewPr>
  <p:slideViewPr>
    <p:cSldViewPr>
      <p:cViewPr varScale="1">
        <p:scale>
          <a:sx n="98" d="100"/>
          <a:sy n="98" d="100"/>
        </p:scale>
        <p:origin x="9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574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s Španić" userId="c2938af1-92de-4a25-a032-aba18db21859" providerId="ADAL" clId="{47B58E1B-4D5B-4048-83C5-7BA1C53BEBB3}"/>
    <pc:docChg chg="custSel modSld">
      <pc:chgData name="Ines Španić" userId="c2938af1-92de-4a25-a032-aba18db21859" providerId="ADAL" clId="{47B58E1B-4D5B-4048-83C5-7BA1C53BEBB3}" dt="2023-12-18T11:21:04.160" v="134" actId="6549"/>
      <pc:docMkLst>
        <pc:docMk/>
      </pc:docMkLst>
      <pc:sldChg chg="addSp delSp modSp mod">
        <pc:chgData name="Ines Španić" userId="c2938af1-92de-4a25-a032-aba18db21859" providerId="ADAL" clId="{47B58E1B-4D5B-4048-83C5-7BA1C53BEBB3}" dt="2023-12-15T09:15:11.648" v="37" actId="1076"/>
        <pc:sldMkLst>
          <pc:docMk/>
          <pc:sldMk cId="0" sldId="378"/>
        </pc:sldMkLst>
        <pc:spChg chg="mod">
          <ac:chgData name="Ines Španić" userId="c2938af1-92de-4a25-a032-aba18db21859" providerId="ADAL" clId="{47B58E1B-4D5B-4048-83C5-7BA1C53BEBB3}" dt="2023-12-15T09:15:11.648" v="37" actId="1076"/>
          <ac:spMkLst>
            <pc:docMk/>
            <pc:sldMk cId="0" sldId="378"/>
            <ac:spMk id="9" creationId="{00000000-0000-0000-0000-000000000000}"/>
          </ac:spMkLst>
        </pc:spChg>
        <pc:picChg chg="add mod">
          <ac:chgData name="Ines Španić" userId="c2938af1-92de-4a25-a032-aba18db21859" providerId="ADAL" clId="{47B58E1B-4D5B-4048-83C5-7BA1C53BEBB3}" dt="2023-12-15T09:15:00.354" v="36" actId="1076"/>
          <ac:picMkLst>
            <pc:docMk/>
            <pc:sldMk cId="0" sldId="378"/>
            <ac:picMk id="3" creationId="{59BEFEB6-622F-E6DC-EFDD-BD65ECF067FC}"/>
          </ac:picMkLst>
        </pc:picChg>
        <pc:picChg chg="del">
          <ac:chgData name="Ines Španić" userId="c2938af1-92de-4a25-a032-aba18db21859" providerId="ADAL" clId="{47B58E1B-4D5B-4048-83C5-7BA1C53BEBB3}" dt="2023-12-15T09:12:20.115" v="0" actId="478"/>
          <ac:picMkLst>
            <pc:docMk/>
            <pc:sldMk cId="0" sldId="378"/>
            <ac:picMk id="4" creationId="{C96A7BCB-ADBA-FBB8-20CD-BD75409A52F8}"/>
          </ac:picMkLst>
        </pc:picChg>
      </pc:sldChg>
      <pc:sldChg chg="modSp">
        <pc:chgData name="Ines Španić" userId="c2938af1-92de-4a25-a032-aba18db21859" providerId="ADAL" clId="{47B58E1B-4D5B-4048-83C5-7BA1C53BEBB3}" dt="2023-12-15T11:22:47.989" v="98" actId="20577"/>
        <pc:sldMkLst>
          <pc:docMk/>
          <pc:sldMk cId="4193273874" sldId="408"/>
        </pc:sldMkLst>
        <pc:graphicFrameChg chg="mod">
          <ac:chgData name="Ines Španić" userId="c2938af1-92de-4a25-a032-aba18db21859" providerId="ADAL" clId="{47B58E1B-4D5B-4048-83C5-7BA1C53BEBB3}" dt="2023-12-15T11:22:47.989" v="98" actId="20577"/>
          <ac:graphicFrameMkLst>
            <pc:docMk/>
            <pc:sldMk cId="4193273874" sldId="408"/>
            <ac:graphicFrameMk id="5" creationId="{00000000-0000-0000-0000-000000000000}"/>
          </ac:graphicFrameMkLst>
        </pc:graphicFrameChg>
      </pc:sldChg>
      <pc:sldChg chg="delSp modSp mod">
        <pc:chgData name="Ines Španić" userId="c2938af1-92de-4a25-a032-aba18db21859" providerId="ADAL" clId="{47B58E1B-4D5B-4048-83C5-7BA1C53BEBB3}" dt="2023-12-15T09:20:20.688" v="65"/>
        <pc:sldMkLst>
          <pc:docMk/>
          <pc:sldMk cId="2105343662" sldId="411"/>
        </pc:sldMkLst>
        <pc:spChg chg="del">
          <ac:chgData name="Ines Španić" userId="c2938af1-92de-4a25-a032-aba18db21859" providerId="ADAL" clId="{47B58E1B-4D5B-4048-83C5-7BA1C53BEBB3}" dt="2023-12-15T09:18:55.320" v="51" actId="478"/>
          <ac:spMkLst>
            <pc:docMk/>
            <pc:sldMk cId="2105343662" sldId="411"/>
            <ac:spMk id="3" creationId="{775ADB81-0445-4A65-BD60-9D7F1C746ABC}"/>
          </ac:spMkLst>
        </pc:spChg>
        <pc:spChg chg="del mod">
          <ac:chgData name="Ines Španić" userId="c2938af1-92de-4a25-a032-aba18db21859" providerId="ADAL" clId="{47B58E1B-4D5B-4048-83C5-7BA1C53BEBB3}" dt="2023-12-15T09:19:04.737" v="53" actId="478"/>
          <ac:spMkLst>
            <pc:docMk/>
            <pc:sldMk cId="2105343662" sldId="411"/>
            <ac:spMk id="10" creationId="{00000000-0000-0000-0000-000000000000}"/>
          </ac:spMkLst>
        </pc:spChg>
        <pc:graphicFrameChg chg="mod">
          <ac:chgData name="Ines Španić" userId="c2938af1-92de-4a25-a032-aba18db21859" providerId="ADAL" clId="{47B58E1B-4D5B-4048-83C5-7BA1C53BEBB3}" dt="2023-12-15T09:20:20.688" v="65"/>
          <ac:graphicFrameMkLst>
            <pc:docMk/>
            <pc:sldMk cId="2105343662" sldId="411"/>
            <ac:graphicFrameMk id="6" creationId="{00000000-0000-0000-0000-000000000000}"/>
          </ac:graphicFrameMkLst>
        </pc:graphicFrameChg>
      </pc:sldChg>
      <pc:sldChg chg="addSp delSp modSp mod">
        <pc:chgData name="Ines Španić" userId="c2938af1-92de-4a25-a032-aba18db21859" providerId="ADAL" clId="{47B58E1B-4D5B-4048-83C5-7BA1C53BEBB3}" dt="2023-12-18T11:21:04.160" v="134" actId="6549"/>
        <pc:sldMkLst>
          <pc:docMk/>
          <pc:sldMk cId="3607184275" sldId="432"/>
        </pc:sldMkLst>
        <pc:spChg chg="mod">
          <ac:chgData name="Ines Španić" userId="c2938af1-92de-4a25-a032-aba18db21859" providerId="ADAL" clId="{47B58E1B-4D5B-4048-83C5-7BA1C53BEBB3}" dt="2023-12-18T11:21:04.160" v="134" actId="6549"/>
          <ac:spMkLst>
            <pc:docMk/>
            <pc:sldMk cId="3607184275" sldId="432"/>
            <ac:spMk id="5" creationId="{00000000-0000-0000-0000-000000000000}"/>
          </ac:spMkLst>
        </pc:spChg>
        <pc:picChg chg="add mod">
          <ac:chgData name="Ines Španić" userId="c2938af1-92de-4a25-a032-aba18db21859" providerId="ADAL" clId="{47B58E1B-4D5B-4048-83C5-7BA1C53BEBB3}" dt="2023-12-15T11:28:11.129" v="126" actId="14100"/>
          <ac:picMkLst>
            <pc:docMk/>
            <pc:sldMk cId="3607184275" sldId="432"/>
            <ac:picMk id="2" creationId="{A23FEB3C-4CC8-4937-5AED-96768B59ED6C}"/>
          </ac:picMkLst>
        </pc:picChg>
        <pc:picChg chg="del">
          <ac:chgData name="Ines Španić" userId="c2938af1-92de-4a25-a032-aba18db21859" providerId="ADAL" clId="{47B58E1B-4D5B-4048-83C5-7BA1C53BEBB3}" dt="2023-12-15T11:27:51.302" v="120" actId="478"/>
          <ac:picMkLst>
            <pc:docMk/>
            <pc:sldMk cId="3607184275" sldId="432"/>
            <ac:picMk id="3" creationId="{C0D9A9AC-964C-DED6-7609-60A334D4D910}"/>
          </ac:picMkLst>
        </pc:picChg>
      </pc:sldChg>
      <pc:sldChg chg="addSp delSp modSp mod">
        <pc:chgData name="Ines Španić" userId="c2938af1-92de-4a25-a032-aba18db21859" providerId="ADAL" clId="{47B58E1B-4D5B-4048-83C5-7BA1C53BEBB3}" dt="2023-12-15T11:26:07.972" v="119" actId="14100"/>
        <pc:sldMkLst>
          <pc:docMk/>
          <pc:sldMk cId="1860003272" sldId="446"/>
        </pc:sldMkLst>
        <pc:picChg chg="add mod">
          <ac:chgData name="Ines Španić" userId="c2938af1-92de-4a25-a032-aba18db21859" providerId="ADAL" clId="{47B58E1B-4D5B-4048-83C5-7BA1C53BEBB3}" dt="2023-12-15T11:24:30.818" v="102" actId="1076"/>
          <ac:picMkLst>
            <pc:docMk/>
            <pc:sldMk cId="1860003272" sldId="446"/>
            <ac:picMk id="3" creationId="{6CF46003-8F50-4668-7D2B-ED4ADB7EDACA}"/>
          </ac:picMkLst>
        </pc:picChg>
        <pc:picChg chg="del">
          <ac:chgData name="Ines Španić" userId="c2938af1-92de-4a25-a032-aba18db21859" providerId="ADAL" clId="{47B58E1B-4D5B-4048-83C5-7BA1C53BEBB3}" dt="2023-12-15T11:24:12.527" v="99" actId="478"/>
          <ac:picMkLst>
            <pc:docMk/>
            <pc:sldMk cId="1860003272" sldId="446"/>
            <ac:picMk id="4" creationId="{46354FA9-67FE-2202-E0A2-E519516C8E0C}"/>
          </ac:picMkLst>
        </pc:picChg>
        <pc:picChg chg="del">
          <ac:chgData name="Ines Španić" userId="c2938af1-92de-4a25-a032-aba18db21859" providerId="ADAL" clId="{47B58E1B-4D5B-4048-83C5-7BA1C53BEBB3}" dt="2023-12-15T11:24:47.610" v="103" actId="478"/>
          <ac:picMkLst>
            <pc:docMk/>
            <pc:sldMk cId="1860003272" sldId="446"/>
            <ac:picMk id="5" creationId="{83069547-1784-A868-AE87-B42F2570B0F4}"/>
          </ac:picMkLst>
        </pc:picChg>
        <pc:picChg chg="del">
          <ac:chgData name="Ines Španić" userId="c2938af1-92de-4a25-a032-aba18db21859" providerId="ADAL" clId="{47B58E1B-4D5B-4048-83C5-7BA1C53BEBB3}" dt="2023-12-15T11:25:20.123" v="109" actId="478"/>
          <ac:picMkLst>
            <pc:docMk/>
            <pc:sldMk cId="1860003272" sldId="446"/>
            <ac:picMk id="6" creationId="{7E2D4BB0-A148-9201-2DA1-64C19012BA05}"/>
          </ac:picMkLst>
        </pc:picChg>
        <pc:picChg chg="del">
          <ac:chgData name="Ines Španić" userId="c2938af1-92de-4a25-a032-aba18db21859" providerId="ADAL" clId="{47B58E1B-4D5B-4048-83C5-7BA1C53BEBB3}" dt="2023-12-15T11:25:50.767" v="114" actId="478"/>
          <ac:picMkLst>
            <pc:docMk/>
            <pc:sldMk cId="1860003272" sldId="446"/>
            <ac:picMk id="7" creationId="{96509C28-E724-4D3D-B852-3FD15D447B42}"/>
          </ac:picMkLst>
        </pc:picChg>
        <pc:picChg chg="add mod">
          <ac:chgData name="Ines Španić" userId="c2938af1-92de-4a25-a032-aba18db21859" providerId="ADAL" clId="{47B58E1B-4D5B-4048-83C5-7BA1C53BEBB3}" dt="2023-12-15T11:25:06.199" v="108" actId="14100"/>
          <ac:picMkLst>
            <pc:docMk/>
            <pc:sldMk cId="1860003272" sldId="446"/>
            <ac:picMk id="8" creationId="{01F528D7-28D1-8AEA-2CF5-59A959DF5099}"/>
          </ac:picMkLst>
        </pc:picChg>
        <pc:picChg chg="add mod">
          <ac:chgData name="Ines Španić" userId="c2938af1-92de-4a25-a032-aba18db21859" providerId="ADAL" clId="{47B58E1B-4D5B-4048-83C5-7BA1C53BEBB3}" dt="2023-12-15T11:25:37.141" v="113" actId="14100"/>
          <ac:picMkLst>
            <pc:docMk/>
            <pc:sldMk cId="1860003272" sldId="446"/>
            <ac:picMk id="9" creationId="{78063C1B-7564-6DEA-3361-579FE632AC5A}"/>
          </ac:picMkLst>
        </pc:picChg>
        <pc:picChg chg="add mod">
          <ac:chgData name="Ines Španić" userId="c2938af1-92de-4a25-a032-aba18db21859" providerId="ADAL" clId="{47B58E1B-4D5B-4048-83C5-7BA1C53BEBB3}" dt="2023-12-15T11:26:07.972" v="119" actId="14100"/>
          <ac:picMkLst>
            <pc:docMk/>
            <pc:sldMk cId="1860003272" sldId="446"/>
            <ac:picMk id="10" creationId="{A8E3BE3A-366E-DEF6-CDE8-00FB24CC25A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DBC50-7E95-42EA-AF78-41493C67B6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67DF3FF-F79C-4375-9FEB-C8FEE5DD48C1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800" dirty="0">
              <a:solidFill>
                <a:srgbClr val="0070C0"/>
              </a:solidFill>
            </a:rPr>
            <a:t>MISIJA</a:t>
          </a:r>
        </a:p>
      </dgm:t>
    </dgm:pt>
    <dgm:pt modelId="{6520D683-92F8-4163-937A-7AB8EB542CFA}" type="parTrans" cxnId="{B7BC3B80-11FD-44EE-B66F-EBB69B8C60F6}">
      <dgm:prSet/>
      <dgm:spPr/>
      <dgm:t>
        <a:bodyPr/>
        <a:lstStyle/>
        <a:p>
          <a:endParaRPr lang="hr-HR"/>
        </a:p>
      </dgm:t>
    </dgm:pt>
    <dgm:pt modelId="{6F8411B9-4C6E-4A5B-B714-1A3EC536BADB}" type="sibTrans" cxnId="{B7BC3B80-11FD-44EE-B66F-EBB69B8C60F6}">
      <dgm:prSet/>
      <dgm:spPr/>
      <dgm:t>
        <a:bodyPr/>
        <a:lstStyle/>
        <a:p>
          <a:endParaRPr lang="hr-HR"/>
        </a:p>
      </dgm:t>
    </dgm:pt>
    <dgm:pt modelId="{D14E091A-59E3-4F04-A59E-C94331986190}">
      <dgm:prSet phldrT="[Tekst]" custT="1"/>
      <dgm:spPr/>
      <dgm:t>
        <a:bodyPr/>
        <a:lstStyle/>
        <a:p>
          <a:pPr algn="just"/>
          <a:r>
            <a:rPr lang="hr-HR" sz="14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Prijevoz putnika pružanjem kvalitetne i pouzdane te ekonomski i ekološki prihvatljive usluge u gradsko-prigradskom, lokalnom, regionalnom i međunarodnom daljinskom prijevozu.</a:t>
          </a:r>
          <a:endParaRPr lang="hr-HR" sz="1400" dirty="0"/>
        </a:p>
      </dgm:t>
    </dgm:pt>
    <dgm:pt modelId="{F66E4618-2213-4765-834D-167CB0D25250}" type="parTrans" cxnId="{EF9EC48E-6B94-4430-B15E-6D7EE11F6C98}">
      <dgm:prSet/>
      <dgm:spPr/>
      <dgm:t>
        <a:bodyPr/>
        <a:lstStyle/>
        <a:p>
          <a:endParaRPr lang="hr-HR"/>
        </a:p>
      </dgm:t>
    </dgm:pt>
    <dgm:pt modelId="{3490A0A1-5AA3-492A-B2A9-2E71C6C68161}" type="sibTrans" cxnId="{EF9EC48E-6B94-4430-B15E-6D7EE11F6C98}">
      <dgm:prSet/>
      <dgm:spPr/>
      <dgm:t>
        <a:bodyPr/>
        <a:lstStyle/>
        <a:p>
          <a:endParaRPr lang="hr-HR"/>
        </a:p>
      </dgm:t>
    </dgm:pt>
    <dgm:pt modelId="{1E84901E-F081-41B7-9984-033AAD7DB1A4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800" dirty="0">
              <a:solidFill>
                <a:srgbClr val="0070C0"/>
              </a:solidFill>
            </a:rPr>
            <a:t>VIZIJA</a:t>
          </a:r>
        </a:p>
      </dgm:t>
    </dgm:pt>
    <dgm:pt modelId="{4AC1B88F-2EAD-4118-B9F9-EE59A422ECE3}" type="parTrans" cxnId="{340AA665-2769-483B-9AB7-4B243118A2A0}">
      <dgm:prSet/>
      <dgm:spPr/>
      <dgm:t>
        <a:bodyPr/>
        <a:lstStyle/>
        <a:p>
          <a:endParaRPr lang="hr-HR"/>
        </a:p>
      </dgm:t>
    </dgm:pt>
    <dgm:pt modelId="{95551F32-A71E-4F09-B787-13675349DA15}" type="sibTrans" cxnId="{340AA665-2769-483B-9AB7-4B243118A2A0}">
      <dgm:prSet/>
      <dgm:spPr/>
      <dgm:t>
        <a:bodyPr/>
        <a:lstStyle/>
        <a:p>
          <a:endParaRPr lang="hr-HR"/>
        </a:p>
      </dgm:t>
    </dgm:pt>
    <dgm:pt modelId="{D4EC0DD7-2DA5-486E-9DEC-964A4ECCFF2E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1400" dirty="0"/>
            <a:t>Postati vodeće prijevozničko poduzeće u Hrvatskoj usmjereno na masovan i kvalitetan prijevoz putnika u skladu s tržišnim načelima, a na zadovoljstvo korisnika prijevozne usluge i radnika.</a:t>
          </a:r>
        </a:p>
      </dgm:t>
    </dgm:pt>
    <dgm:pt modelId="{E8EF1695-6D00-456F-A677-09DDD9DBE8CC}" type="parTrans" cxnId="{BBFC8D63-9F43-4C4D-AC23-8F9065ACE51E}">
      <dgm:prSet/>
      <dgm:spPr/>
      <dgm:t>
        <a:bodyPr/>
        <a:lstStyle/>
        <a:p>
          <a:endParaRPr lang="hr-HR"/>
        </a:p>
      </dgm:t>
    </dgm:pt>
    <dgm:pt modelId="{48602CFC-3F07-457C-BCBC-73981033E04D}" type="sibTrans" cxnId="{BBFC8D63-9F43-4C4D-AC23-8F9065ACE51E}">
      <dgm:prSet/>
      <dgm:spPr/>
      <dgm:t>
        <a:bodyPr/>
        <a:lstStyle/>
        <a:p>
          <a:endParaRPr lang="hr-HR"/>
        </a:p>
      </dgm:t>
    </dgm:pt>
    <dgm:pt modelId="{9C1450DA-FB9E-498E-9589-4D72C90B5CE0}">
      <dgm:prSet custT="1"/>
      <dgm:spPr/>
      <dgm:t>
        <a:bodyPr/>
        <a:lstStyle/>
        <a:p>
          <a:endParaRPr lang="hr-HR" sz="1400" dirty="0"/>
        </a:p>
      </dgm:t>
    </dgm:pt>
    <dgm:pt modelId="{BDB56120-D72C-4745-986D-796331522D9B}" type="parTrans" cxnId="{FFEFEC7A-C3D9-4E8B-A701-68E5908F87EF}">
      <dgm:prSet/>
      <dgm:spPr/>
      <dgm:t>
        <a:bodyPr/>
        <a:lstStyle/>
        <a:p>
          <a:endParaRPr lang="hr-HR"/>
        </a:p>
      </dgm:t>
    </dgm:pt>
    <dgm:pt modelId="{EDDA7591-A5C6-460A-83B9-313102D2CF66}" type="sibTrans" cxnId="{FFEFEC7A-C3D9-4E8B-A701-68E5908F87EF}">
      <dgm:prSet/>
      <dgm:spPr/>
      <dgm:t>
        <a:bodyPr/>
        <a:lstStyle/>
        <a:p>
          <a:endParaRPr lang="hr-HR"/>
        </a:p>
      </dgm:t>
    </dgm:pt>
    <dgm:pt modelId="{BCC8CC8B-04BA-4B8C-879F-093CB7C85636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hr-HR" sz="1400" dirty="0"/>
        </a:p>
      </dgm:t>
    </dgm:pt>
    <dgm:pt modelId="{8DAA0C8B-8809-4CA0-8EE9-A30021A3A91D}" type="parTrans" cxnId="{C38B2FFB-0CB6-43E5-80DF-4BEC47BA7395}">
      <dgm:prSet/>
      <dgm:spPr/>
      <dgm:t>
        <a:bodyPr/>
        <a:lstStyle/>
        <a:p>
          <a:endParaRPr lang="hr-HR"/>
        </a:p>
      </dgm:t>
    </dgm:pt>
    <dgm:pt modelId="{481B5E56-C0D7-41FF-8EA7-E9B6ABC44145}" type="sibTrans" cxnId="{C38B2FFB-0CB6-43E5-80DF-4BEC47BA7395}">
      <dgm:prSet/>
      <dgm:spPr/>
      <dgm:t>
        <a:bodyPr/>
        <a:lstStyle/>
        <a:p>
          <a:endParaRPr lang="hr-HR"/>
        </a:p>
      </dgm:t>
    </dgm:pt>
    <dgm:pt modelId="{5E76304E-FC6D-4CD0-8EEC-E1FF91E2274C}">
      <dgm:prSet phldrT="[Tekst]" custT="1"/>
      <dgm:spPr/>
      <dgm:t>
        <a:bodyPr/>
        <a:lstStyle/>
        <a:p>
          <a:pPr algn="just"/>
          <a:endParaRPr lang="hr-HR" sz="1400" dirty="0"/>
        </a:p>
      </dgm:t>
    </dgm:pt>
    <dgm:pt modelId="{E03BE77A-E0D1-4386-ACE7-466EF27E7303}" type="parTrans" cxnId="{3FC8ABD6-76AC-43B0-9F87-0B4559905E25}">
      <dgm:prSet/>
      <dgm:spPr/>
      <dgm:t>
        <a:bodyPr/>
        <a:lstStyle/>
        <a:p>
          <a:endParaRPr lang="hr-HR"/>
        </a:p>
      </dgm:t>
    </dgm:pt>
    <dgm:pt modelId="{727BEE7A-ADD7-4CD8-91D8-908CBA66BC11}" type="sibTrans" cxnId="{3FC8ABD6-76AC-43B0-9F87-0B4559905E25}">
      <dgm:prSet/>
      <dgm:spPr/>
      <dgm:t>
        <a:bodyPr/>
        <a:lstStyle/>
        <a:p>
          <a:endParaRPr lang="hr-HR"/>
        </a:p>
      </dgm:t>
    </dgm:pt>
    <dgm:pt modelId="{1E343F3A-6283-44BA-A47D-97FD6878D93C}" type="pres">
      <dgm:prSet presAssocID="{64DDBC50-7E95-42EA-AF78-41493C67B6AD}" presName="linear" presStyleCnt="0">
        <dgm:presLayoutVars>
          <dgm:animLvl val="lvl"/>
          <dgm:resizeHandles val="exact"/>
        </dgm:presLayoutVars>
      </dgm:prSet>
      <dgm:spPr/>
    </dgm:pt>
    <dgm:pt modelId="{6215EE65-FEF7-4908-A78D-956DBC5CD4A1}" type="pres">
      <dgm:prSet presAssocID="{D67DF3FF-F79C-4375-9FEB-C8FEE5DD48C1}" presName="parentText" presStyleLbl="node1" presStyleIdx="0" presStyleCnt="2" custScaleY="127765" custLinFactNeighborX="-365" custLinFactNeighborY="-1644">
        <dgm:presLayoutVars>
          <dgm:chMax val="0"/>
          <dgm:bulletEnabled val="1"/>
        </dgm:presLayoutVars>
      </dgm:prSet>
      <dgm:spPr/>
    </dgm:pt>
    <dgm:pt modelId="{A9712F52-A252-4402-BF79-32FDB0DBFC37}" type="pres">
      <dgm:prSet presAssocID="{D67DF3FF-F79C-4375-9FEB-C8FEE5DD48C1}" presName="childText" presStyleLbl="revTx" presStyleIdx="0" presStyleCnt="2" custScaleY="143097">
        <dgm:presLayoutVars>
          <dgm:bulletEnabled val="1"/>
        </dgm:presLayoutVars>
      </dgm:prSet>
      <dgm:spPr/>
    </dgm:pt>
    <dgm:pt modelId="{66A6E1DD-E442-4658-9D0C-BECD7919A383}" type="pres">
      <dgm:prSet presAssocID="{1E84901E-F081-41B7-9984-033AAD7DB1A4}" presName="parentText" presStyleLbl="node1" presStyleIdx="1" presStyleCnt="2" custScaleY="125320" custLinFactNeighborX="-397" custLinFactNeighborY="932">
        <dgm:presLayoutVars>
          <dgm:chMax val="0"/>
          <dgm:bulletEnabled val="1"/>
        </dgm:presLayoutVars>
      </dgm:prSet>
      <dgm:spPr/>
    </dgm:pt>
    <dgm:pt modelId="{5A68BAB2-B4A2-47FB-B79A-BAC09164BC93}" type="pres">
      <dgm:prSet presAssocID="{1E84901E-F081-41B7-9984-033AAD7DB1A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BFC8D63-9F43-4C4D-AC23-8F9065ACE51E}" srcId="{1E84901E-F081-41B7-9984-033AAD7DB1A4}" destId="{D4EC0DD7-2DA5-486E-9DEC-964A4ECCFF2E}" srcOrd="1" destOrd="0" parTransId="{E8EF1695-6D00-456F-A677-09DDD9DBE8CC}" sibTransId="{48602CFC-3F07-457C-BCBC-73981033E04D}"/>
    <dgm:cxn modelId="{340AA665-2769-483B-9AB7-4B243118A2A0}" srcId="{64DDBC50-7E95-42EA-AF78-41493C67B6AD}" destId="{1E84901E-F081-41B7-9984-033AAD7DB1A4}" srcOrd="1" destOrd="0" parTransId="{4AC1B88F-2EAD-4118-B9F9-EE59A422ECE3}" sibTransId="{95551F32-A71E-4F09-B787-13675349DA15}"/>
    <dgm:cxn modelId="{672EC16A-3A4E-4309-AE70-01144CD58FD7}" type="presOf" srcId="{64DDBC50-7E95-42EA-AF78-41493C67B6AD}" destId="{1E343F3A-6283-44BA-A47D-97FD6878D93C}" srcOrd="0" destOrd="0" presId="urn:microsoft.com/office/officeart/2005/8/layout/vList2"/>
    <dgm:cxn modelId="{4A8FD771-39D8-4AE7-9895-07C57EA65C37}" type="presOf" srcId="{1E84901E-F081-41B7-9984-033AAD7DB1A4}" destId="{66A6E1DD-E442-4658-9D0C-BECD7919A383}" srcOrd="0" destOrd="0" presId="urn:microsoft.com/office/officeart/2005/8/layout/vList2"/>
    <dgm:cxn modelId="{FFEFEC7A-C3D9-4E8B-A701-68E5908F87EF}" srcId="{1E84901E-F081-41B7-9984-033AAD7DB1A4}" destId="{9C1450DA-FB9E-498E-9589-4D72C90B5CE0}" srcOrd="2" destOrd="0" parTransId="{BDB56120-D72C-4745-986D-796331522D9B}" sibTransId="{EDDA7591-A5C6-460A-83B9-313102D2CF66}"/>
    <dgm:cxn modelId="{50D1047D-AA3E-4A89-8D9A-0C2D318926FB}" type="presOf" srcId="{D14E091A-59E3-4F04-A59E-C94331986190}" destId="{A9712F52-A252-4402-BF79-32FDB0DBFC37}" srcOrd="0" destOrd="1" presId="urn:microsoft.com/office/officeart/2005/8/layout/vList2"/>
    <dgm:cxn modelId="{B7BC3B80-11FD-44EE-B66F-EBB69B8C60F6}" srcId="{64DDBC50-7E95-42EA-AF78-41493C67B6AD}" destId="{D67DF3FF-F79C-4375-9FEB-C8FEE5DD48C1}" srcOrd="0" destOrd="0" parTransId="{6520D683-92F8-4163-937A-7AB8EB542CFA}" sibTransId="{6F8411B9-4C6E-4A5B-B714-1A3EC536BADB}"/>
    <dgm:cxn modelId="{83549486-5F24-4787-90EC-616C61007D10}" type="presOf" srcId="{BCC8CC8B-04BA-4B8C-879F-093CB7C85636}" destId="{5A68BAB2-B4A2-47FB-B79A-BAC09164BC93}" srcOrd="0" destOrd="0" presId="urn:microsoft.com/office/officeart/2005/8/layout/vList2"/>
    <dgm:cxn modelId="{EF9EC48E-6B94-4430-B15E-6D7EE11F6C98}" srcId="{D67DF3FF-F79C-4375-9FEB-C8FEE5DD48C1}" destId="{D14E091A-59E3-4F04-A59E-C94331986190}" srcOrd="1" destOrd="0" parTransId="{F66E4618-2213-4765-834D-167CB0D25250}" sibTransId="{3490A0A1-5AA3-492A-B2A9-2E71C6C68161}"/>
    <dgm:cxn modelId="{57B5E0B3-9581-4943-B729-33DDB70DE361}" type="presOf" srcId="{9C1450DA-FB9E-498E-9589-4D72C90B5CE0}" destId="{5A68BAB2-B4A2-47FB-B79A-BAC09164BC93}" srcOrd="0" destOrd="2" presId="urn:microsoft.com/office/officeart/2005/8/layout/vList2"/>
    <dgm:cxn modelId="{0CAE1ABD-67FC-42F9-949C-22352F177CD4}" type="presOf" srcId="{D67DF3FF-F79C-4375-9FEB-C8FEE5DD48C1}" destId="{6215EE65-FEF7-4908-A78D-956DBC5CD4A1}" srcOrd="0" destOrd="0" presId="urn:microsoft.com/office/officeart/2005/8/layout/vList2"/>
    <dgm:cxn modelId="{E4E727C6-D16E-4E4B-A2D4-30E622920F70}" type="presOf" srcId="{D4EC0DD7-2DA5-486E-9DEC-964A4ECCFF2E}" destId="{5A68BAB2-B4A2-47FB-B79A-BAC09164BC93}" srcOrd="0" destOrd="1" presId="urn:microsoft.com/office/officeart/2005/8/layout/vList2"/>
    <dgm:cxn modelId="{3FC8ABD6-76AC-43B0-9F87-0B4559905E25}" srcId="{D67DF3FF-F79C-4375-9FEB-C8FEE5DD48C1}" destId="{5E76304E-FC6D-4CD0-8EEC-E1FF91E2274C}" srcOrd="0" destOrd="0" parTransId="{E03BE77A-E0D1-4386-ACE7-466EF27E7303}" sibTransId="{727BEE7A-ADD7-4CD8-91D8-908CBA66BC11}"/>
    <dgm:cxn modelId="{43BCB6F7-ED42-404A-B663-D33C0ADD039F}" type="presOf" srcId="{5E76304E-FC6D-4CD0-8EEC-E1FF91E2274C}" destId="{A9712F52-A252-4402-BF79-32FDB0DBFC37}" srcOrd="0" destOrd="0" presId="urn:microsoft.com/office/officeart/2005/8/layout/vList2"/>
    <dgm:cxn modelId="{C38B2FFB-0CB6-43E5-80DF-4BEC47BA7395}" srcId="{1E84901E-F081-41B7-9984-033AAD7DB1A4}" destId="{BCC8CC8B-04BA-4B8C-879F-093CB7C85636}" srcOrd="0" destOrd="0" parTransId="{8DAA0C8B-8809-4CA0-8EE9-A30021A3A91D}" sibTransId="{481B5E56-C0D7-41FF-8EA7-E9B6ABC44145}"/>
    <dgm:cxn modelId="{59BA1FE0-92FA-4691-BB88-65C356CFB840}" type="presParOf" srcId="{1E343F3A-6283-44BA-A47D-97FD6878D93C}" destId="{6215EE65-FEF7-4908-A78D-956DBC5CD4A1}" srcOrd="0" destOrd="0" presId="urn:microsoft.com/office/officeart/2005/8/layout/vList2"/>
    <dgm:cxn modelId="{BA2FC869-40E9-4144-9870-7753CC590DBD}" type="presParOf" srcId="{1E343F3A-6283-44BA-A47D-97FD6878D93C}" destId="{A9712F52-A252-4402-BF79-32FDB0DBFC37}" srcOrd="1" destOrd="0" presId="urn:microsoft.com/office/officeart/2005/8/layout/vList2"/>
    <dgm:cxn modelId="{A33216A7-A0BA-4D0B-963C-4E7D21035B72}" type="presParOf" srcId="{1E343F3A-6283-44BA-A47D-97FD6878D93C}" destId="{66A6E1DD-E442-4658-9D0C-BECD7919A383}" srcOrd="2" destOrd="0" presId="urn:microsoft.com/office/officeart/2005/8/layout/vList2"/>
    <dgm:cxn modelId="{37D590A8-E528-4488-936B-95EC23F913BD}" type="presParOf" srcId="{1E343F3A-6283-44BA-A47D-97FD6878D93C}" destId="{5A68BAB2-B4A2-47FB-B79A-BAC09164BC9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0F670-4D91-4548-B17D-4652022532A4}" type="doc">
      <dgm:prSet loTypeId="urn:microsoft.com/office/officeart/2005/8/layout/matrix1" loCatId="matrix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hr-HR"/>
        </a:p>
      </dgm:t>
    </dgm:pt>
    <dgm:pt modelId="{BC1AE4D5-1A55-4734-ABBA-9DBB20936F6F}">
      <dgm:prSet phldrT="[Tekst]"/>
      <dgm:spPr>
        <a:solidFill>
          <a:srgbClr val="0070C0"/>
        </a:solidFill>
      </dgm:spPr>
      <dgm:t>
        <a:bodyPr/>
        <a:lstStyle/>
        <a:p>
          <a:r>
            <a:rPr lang="hr-HR" dirty="0">
              <a:solidFill>
                <a:schemeClr val="bg1"/>
              </a:solidFill>
            </a:rPr>
            <a:t>Vozni red 2022/2023</a:t>
          </a:r>
        </a:p>
      </dgm:t>
    </dgm:pt>
    <dgm:pt modelId="{26D4A72F-E087-4574-BCF0-31EEEC695551}" type="parTrans" cxnId="{DE4F8746-0B02-458D-B550-7729266F46DD}">
      <dgm:prSet/>
      <dgm:spPr/>
      <dgm:t>
        <a:bodyPr/>
        <a:lstStyle/>
        <a:p>
          <a:endParaRPr lang="hr-HR"/>
        </a:p>
      </dgm:t>
    </dgm:pt>
    <dgm:pt modelId="{EA54ED72-1C6E-4EF4-AFDB-DD1E56E77756}" type="sibTrans" cxnId="{DE4F8746-0B02-458D-B550-7729266F46DD}">
      <dgm:prSet/>
      <dgm:spPr/>
      <dgm:t>
        <a:bodyPr/>
        <a:lstStyle/>
        <a:p>
          <a:endParaRPr lang="hr-HR"/>
        </a:p>
      </dgm:t>
    </dgm:pt>
    <dgm:pt modelId="{5BCAE23C-510F-46D6-9DB3-53C33D353750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endParaRPr lang="hr-HR" dirty="0"/>
        </a:p>
        <a:p>
          <a:pPr algn="ctr"/>
          <a:r>
            <a:rPr lang="hr-HR" dirty="0"/>
            <a:t>764 vlakova dnevno</a:t>
          </a:r>
        </a:p>
      </dgm:t>
    </dgm:pt>
    <dgm:pt modelId="{957F5516-F00D-4715-A6BF-A06FA582AE0B}" type="parTrans" cxnId="{6B19BA16-09CC-4590-AF6F-E9CAAF12A536}">
      <dgm:prSet/>
      <dgm:spPr/>
      <dgm:t>
        <a:bodyPr/>
        <a:lstStyle/>
        <a:p>
          <a:endParaRPr lang="hr-HR"/>
        </a:p>
      </dgm:t>
    </dgm:pt>
    <dgm:pt modelId="{87420CE8-26EC-495A-86FF-DB5BCB51FE08}" type="sibTrans" cxnId="{6B19BA16-09CC-4590-AF6F-E9CAAF12A536}">
      <dgm:prSet/>
      <dgm:spPr/>
      <dgm:t>
        <a:bodyPr/>
        <a:lstStyle/>
        <a:p>
          <a:endParaRPr lang="hr-HR"/>
        </a:p>
      </dgm:t>
    </dgm:pt>
    <dgm:pt modelId="{F568960C-BF3B-46DE-A84D-C79C57E3F8B2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hr-HR" dirty="0"/>
            <a:t>PSO</a:t>
          </a:r>
        </a:p>
        <a:p>
          <a:pPr algn="ctr"/>
          <a:r>
            <a:rPr lang="hr-HR" dirty="0"/>
            <a:t>79,6 </a:t>
          </a:r>
          <a:r>
            <a:rPr lang="hr-HR" dirty="0" err="1"/>
            <a:t>mil.eura</a:t>
          </a:r>
          <a:endParaRPr lang="hr-HR" dirty="0"/>
        </a:p>
      </dgm:t>
    </dgm:pt>
    <dgm:pt modelId="{125733C5-65B6-4941-B5B7-8D23144C82C9}" type="parTrans" cxnId="{A94C6BFB-7FCE-4F49-B778-C8D52B4B30D8}">
      <dgm:prSet/>
      <dgm:spPr/>
      <dgm:t>
        <a:bodyPr/>
        <a:lstStyle/>
        <a:p>
          <a:endParaRPr lang="hr-HR"/>
        </a:p>
      </dgm:t>
    </dgm:pt>
    <dgm:pt modelId="{5EA7F976-92A8-4BFF-A656-445B44B4588E}" type="sibTrans" cxnId="{A94C6BFB-7FCE-4F49-B778-C8D52B4B30D8}">
      <dgm:prSet/>
      <dgm:spPr/>
      <dgm:t>
        <a:bodyPr/>
        <a:lstStyle/>
        <a:p>
          <a:endParaRPr lang="hr-HR"/>
        </a:p>
      </dgm:t>
    </dgm:pt>
    <dgm:pt modelId="{B4E9A8B9-A5B9-416E-AE7E-6A6BAFF9F01F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hr-HR" dirty="0"/>
            <a:t>Putnički kilometri </a:t>
          </a:r>
        </a:p>
        <a:p>
          <a:pPr algn="ctr"/>
          <a:r>
            <a:rPr lang="hr-HR" dirty="0"/>
            <a:t>1.088,9 </a:t>
          </a:r>
          <a:r>
            <a:rPr lang="hr-HR" dirty="0" err="1"/>
            <a:t>mil</a:t>
          </a:r>
          <a:r>
            <a:rPr lang="hr-HR" dirty="0"/>
            <a:t>.</a:t>
          </a:r>
        </a:p>
        <a:p>
          <a:pPr algn="ctr"/>
          <a:r>
            <a:rPr lang="hr-HR" dirty="0"/>
            <a:t>Vlak kilometri</a:t>
          </a:r>
        </a:p>
        <a:p>
          <a:pPr algn="ctr"/>
          <a:r>
            <a:rPr lang="hr-HR" dirty="0"/>
            <a:t>13,6 </a:t>
          </a:r>
          <a:r>
            <a:rPr lang="hr-HR" dirty="0" err="1"/>
            <a:t>mil</a:t>
          </a:r>
          <a:r>
            <a:rPr lang="hr-HR" dirty="0"/>
            <a:t>.</a:t>
          </a:r>
        </a:p>
      </dgm:t>
    </dgm:pt>
    <dgm:pt modelId="{15CC4258-9919-427D-B48B-FC7EEC9257F7}" type="parTrans" cxnId="{0104B157-3B16-4DD3-959C-EF76E47E8F43}">
      <dgm:prSet/>
      <dgm:spPr/>
      <dgm:t>
        <a:bodyPr/>
        <a:lstStyle/>
        <a:p>
          <a:endParaRPr lang="hr-HR"/>
        </a:p>
      </dgm:t>
    </dgm:pt>
    <dgm:pt modelId="{36ADBD2D-8077-498C-82AC-E3FB06935129}" type="sibTrans" cxnId="{0104B157-3B16-4DD3-959C-EF76E47E8F43}">
      <dgm:prSet/>
      <dgm:spPr/>
      <dgm:t>
        <a:bodyPr/>
        <a:lstStyle/>
        <a:p>
          <a:endParaRPr lang="hr-HR"/>
        </a:p>
      </dgm:t>
    </dgm:pt>
    <dgm:pt modelId="{ED708373-AAE4-4758-852D-C97F1761FC9D}">
      <dgm:prSet phldrT="[Tekst]"/>
      <dgm:spPr/>
      <dgm:t>
        <a:bodyPr/>
        <a:lstStyle/>
        <a:p>
          <a:endParaRPr lang="hr-HR" dirty="0"/>
        </a:p>
      </dgm:t>
    </dgm:pt>
    <dgm:pt modelId="{02F3601D-D761-42BB-88CE-7903246B438B}" type="parTrans" cxnId="{B255A06E-8B3A-4E01-A682-B38D5842DC2A}">
      <dgm:prSet/>
      <dgm:spPr/>
      <dgm:t>
        <a:bodyPr/>
        <a:lstStyle/>
        <a:p>
          <a:endParaRPr lang="hr-HR"/>
        </a:p>
      </dgm:t>
    </dgm:pt>
    <dgm:pt modelId="{B08F021D-6A97-4C1C-ADDB-D7CD33BE2263}" type="sibTrans" cxnId="{B255A06E-8B3A-4E01-A682-B38D5842DC2A}">
      <dgm:prSet/>
      <dgm:spPr/>
      <dgm:t>
        <a:bodyPr/>
        <a:lstStyle/>
        <a:p>
          <a:endParaRPr lang="hr-HR"/>
        </a:p>
      </dgm:t>
    </dgm:pt>
    <dgm:pt modelId="{9D9DCBAF-6EB9-448F-8C43-F1EF8C4ABFD1}">
      <dgm:prSet phldrT="[Tekst]"/>
      <dgm:spPr/>
      <dgm:t>
        <a:bodyPr/>
        <a:lstStyle/>
        <a:p>
          <a:endParaRPr lang="hr-HR"/>
        </a:p>
      </dgm:t>
    </dgm:pt>
    <dgm:pt modelId="{99863B23-B2B4-4609-8D56-6CEB32EDA49D}" type="parTrans" cxnId="{CFF26E53-8F46-4F3F-84C0-ACA9FE27D907}">
      <dgm:prSet/>
      <dgm:spPr/>
      <dgm:t>
        <a:bodyPr/>
        <a:lstStyle/>
        <a:p>
          <a:endParaRPr lang="hr-HR"/>
        </a:p>
      </dgm:t>
    </dgm:pt>
    <dgm:pt modelId="{A829F1FA-2525-4B34-88B4-117900D5BB4B}" type="sibTrans" cxnId="{CFF26E53-8F46-4F3F-84C0-ACA9FE27D907}">
      <dgm:prSet/>
      <dgm:spPr/>
      <dgm:t>
        <a:bodyPr/>
        <a:lstStyle/>
        <a:p>
          <a:endParaRPr lang="hr-HR"/>
        </a:p>
      </dgm:t>
    </dgm:pt>
    <dgm:pt modelId="{2C48DFD4-6C10-4A43-A1C8-C972866107BE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hr-HR" dirty="0"/>
            <a:t>41 u međunarodnom prometu</a:t>
          </a:r>
        </a:p>
      </dgm:t>
    </dgm:pt>
    <dgm:pt modelId="{903CBD53-19CD-4173-806D-D190554E6612}" type="sibTrans" cxnId="{8E4C7F67-6DCF-4971-86B7-0E4D98128DF4}">
      <dgm:prSet/>
      <dgm:spPr/>
      <dgm:t>
        <a:bodyPr/>
        <a:lstStyle/>
        <a:p>
          <a:endParaRPr lang="hr-HR"/>
        </a:p>
      </dgm:t>
    </dgm:pt>
    <dgm:pt modelId="{5163AC30-C189-400E-BE09-C2EEFF3E4D99}" type="parTrans" cxnId="{8E4C7F67-6DCF-4971-86B7-0E4D98128DF4}">
      <dgm:prSet/>
      <dgm:spPr/>
      <dgm:t>
        <a:bodyPr/>
        <a:lstStyle/>
        <a:p>
          <a:endParaRPr lang="hr-HR"/>
        </a:p>
      </dgm:t>
    </dgm:pt>
    <dgm:pt modelId="{97A5694E-8D52-41FD-9F4C-3503C017D0D8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hr-HR" dirty="0"/>
            <a:t>723 u domaćem prometu</a:t>
          </a:r>
        </a:p>
      </dgm:t>
    </dgm:pt>
    <dgm:pt modelId="{8C96999B-9861-4E69-9AAE-BAFD5D6DDBC5}" type="parTrans" cxnId="{0CD20559-62CA-4584-9E9F-DE0D3E8F17B7}">
      <dgm:prSet/>
      <dgm:spPr/>
      <dgm:t>
        <a:bodyPr/>
        <a:lstStyle/>
        <a:p>
          <a:endParaRPr lang="hr-HR"/>
        </a:p>
      </dgm:t>
    </dgm:pt>
    <dgm:pt modelId="{4CF83111-40B0-49CC-8FA7-372BEEE75417}" type="sibTrans" cxnId="{0CD20559-62CA-4584-9E9F-DE0D3E8F17B7}">
      <dgm:prSet/>
      <dgm:spPr/>
      <dgm:t>
        <a:bodyPr/>
        <a:lstStyle/>
        <a:p>
          <a:endParaRPr lang="hr-HR"/>
        </a:p>
      </dgm:t>
    </dgm:pt>
    <dgm:pt modelId="{49A0D52E-DAD1-4E8D-BEF2-852C25BBCB64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endParaRPr lang="hr-HR" dirty="0"/>
        </a:p>
        <a:p>
          <a:pPr algn="ctr"/>
          <a:endParaRPr lang="hr-HR" dirty="0"/>
        </a:p>
        <a:p>
          <a:pPr algn="ctr"/>
          <a:r>
            <a:rPr lang="hr-HR" dirty="0"/>
            <a:t>Prihodi od prodaje karata </a:t>
          </a:r>
        </a:p>
        <a:p>
          <a:pPr algn="ctr"/>
          <a:r>
            <a:rPr lang="hr-HR" dirty="0"/>
            <a:t>23,3 </a:t>
          </a:r>
          <a:r>
            <a:rPr lang="hr-HR" dirty="0" err="1"/>
            <a:t>mil.eura</a:t>
          </a:r>
          <a:endParaRPr lang="hr-HR" dirty="0"/>
        </a:p>
      </dgm:t>
    </dgm:pt>
    <dgm:pt modelId="{253D599F-143B-42CC-A12D-B679C42AEE8E}" type="sibTrans" cxnId="{8C6C39B7-63C7-4A49-A79B-2A5F8E563520}">
      <dgm:prSet/>
      <dgm:spPr/>
      <dgm:t>
        <a:bodyPr/>
        <a:lstStyle/>
        <a:p>
          <a:endParaRPr lang="hr-HR"/>
        </a:p>
      </dgm:t>
    </dgm:pt>
    <dgm:pt modelId="{83168832-9E2D-4A92-B645-D967DFBB70EA}" type="parTrans" cxnId="{8C6C39B7-63C7-4A49-A79B-2A5F8E563520}">
      <dgm:prSet/>
      <dgm:spPr/>
      <dgm:t>
        <a:bodyPr/>
        <a:lstStyle/>
        <a:p>
          <a:endParaRPr lang="hr-HR"/>
        </a:p>
      </dgm:t>
    </dgm:pt>
    <dgm:pt modelId="{66F8FEC8-9EED-41DD-BA5C-4BD4E02EE17D}" type="pres">
      <dgm:prSet presAssocID="{CD90F670-4D91-4548-B17D-4652022532A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A162FC-5ACC-41C9-B6F5-938435794A0D}" type="pres">
      <dgm:prSet presAssocID="{CD90F670-4D91-4548-B17D-4652022532A4}" presName="matrix" presStyleCnt="0"/>
      <dgm:spPr/>
    </dgm:pt>
    <dgm:pt modelId="{3A5EB055-A9DA-45F6-82B8-5B1F02F3F18E}" type="pres">
      <dgm:prSet presAssocID="{CD90F670-4D91-4548-B17D-4652022532A4}" presName="tile1" presStyleLbl="node1" presStyleIdx="0" presStyleCnt="4" custLinFactNeighborX="2362" custLinFactNeighborY="-1238"/>
      <dgm:spPr/>
    </dgm:pt>
    <dgm:pt modelId="{385346E8-D889-4328-93D2-B5A383ECDD0A}" type="pres">
      <dgm:prSet presAssocID="{CD90F670-4D91-4548-B17D-4652022532A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A94710-76F7-4021-88D7-42646AA82633}" type="pres">
      <dgm:prSet presAssocID="{CD90F670-4D91-4548-B17D-4652022532A4}" presName="tile2" presStyleLbl="node1" presStyleIdx="1" presStyleCnt="4" custLinFactNeighborX="-776"/>
      <dgm:spPr/>
    </dgm:pt>
    <dgm:pt modelId="{DEFFA4B5-173C-46BE-982A-74908CDE7A03}" type="pres">
      <dgm:prSet presAssocID="{CD90F670-4D91-4548-B17D-4652022532A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D1E427-47F5-4E3C-81E7-C5E2A6204E5E}" type="pres">
      <dgm:prSet presAssocID="{CD90F670-4D91-4548-B17D-4652022532A4}" presName="tile3" presStyleLbl="node1" presStyleIdx="2" presStyleCnt="4" custLinFactNeighborX="2362" custLinFactNeighborY="-776"/>
      <dgm:spPr/>
    </dgm:pt>
    <dgm:pt modelId="{FF4C2D0F-FD3B-4588-B30E-C4E31A93C747}" type="pres">
      <dgm:prSet presAssocID="{CD90F670-4D91-4548-B17D-4652022532A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E3B4812-8948-43BC-9620-3D9725280043}" type="pres">
      <dgm:prSet presAssocID="{CD90F670-4D91-4548-B17D-4652022532A4}" presName="tile4" presStyleLbl="node1" presStyleIdx="3" presStyleCnt="4" custLinFactNeighborX="-776" custLinFactNeighborY="-468"/>
      <dgm:spPr/>
    </dgm:pt>
    <dgm:pt modelId="{077768B3-D500-44A2-9481-CEADAFDA2D19}" type="pres">
      <dgm:prSet presAssocID="{CD90F670-4D91-4548-B17D-4652022532A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F007D09-4149-4152-9BC4-BC5804241998}" type="pres">
      <dgm:prSet presAssocID="{CD90F670-4D91-4548-B17D-4652022532A4}" presName="centerTile" presStyleLbl="fgShp" presStyleIdx="0" presStyleCnt="1" custScaleX="104747" custScaleY="128758" custLinFactNeighborX="1457" custLinFactNeighborY="-1528">
        <dgm:presLayoutVars>
          <dgm:chMax val="0"/>
          <dgm:chPref val="0"/>
        </dgm:presLayoutVars>
      </dgm:prSet>
      <dgm:spPr/>
    </dgm:pt>
  </dgm:ptLst>
  <dgm:cxnLst>
    <dgm:cxn modelId="{6B19BA16-09CC-4590-AF6F-E9CAAF12A536}" srcId="{BC1AE4D5-1A55-4734-ABBA-9DBB20936F6F}" destId="{5BCAE23C-510F-46D6-9DB3-53C33D353750}" srcOrd="0" destOrd="0" parTransId="{957F5516-F00D-4715-A6BF-A06FA582AE0B}" sibTransId="{87420CE8-26EC-495A-86FF-DB5BCB51FE08}"/>
    <dgm:cxn modelId="{13D6122D-A910-4CED-B0CF-C3E2483E5730}" type="presOf" srcId="{97A5694E-8D52-41FD-9F4C-3503C017D0D8}" destId="{385346E8-D889-4328-93D2-B5A383ECDD0A}" srcOrd="1" destOrd="1" presId="urn:microsoft.com/office/officeart/2005/8/layout/matrix1"/>
    <dgm:cxn modelId="{DE4F8746-0B02-458D-B550-7729266F46DD}" srcId="{CD90F670-4D91-4548-B17D-4652022532A4}" destId="{BC1AE4D5-1A55-4734-ABBA-9DBB20936F6F}" srcOrd="0" destOrd="0" parTransId="{26D4A72F-E087-4574-BCF0-31EEEC695551}" sibTransId="{EA54ED72-1C6E-4EF4-AFDB-DD1E56E77756}"/>
    <dgm:cxn modelId="{8E4C7F67-6DCF-4971-86B7-0E4D98128DF4}" srcId="{5BCAE23C-510F-46D6-9DB3-53C33D353750}" destId="{2C48DFD4-6C10-4A43-A1C8-C972866107BE}" srcOrd="1" destOrd="0" parTransId="{5163AC30-C189-400E-BE09-C2EEFF3E4D99}" sibTransId="{903CBD53-19CD-4173-806D-D190554E6612}"/>
    <dgm:cxn modelId="{F3715A4D-9D87-4A5A-ABB1-970B13A62D69}" type="presOf" srcId="{F568960C-BF3B-46DE-A84D-C79C57E3F8B2}" destId="{FF4C2D0F-FD3B-4588-B30E-C4E31A93C747}" srcOrd="1" destOrd="0" presId="urn:microsoft.com/office/officeart/2005/8/layout/matrix1"/>
    <dgm:cxn modelId="{B255A06E-8B3A-4E01-A682-B38D5842DC2A}" srcId="{BC1AE4D5-1A55-4734-ABBA-9DBB20936F6F}" destId="{ED708373-AAE4-4758-852D-C97F1761FC9D}" srcOrd="5" destOrd="0" parTransId="{02F3601D-D761-42BB-88CE-7903246B438B}" sibTransId="{B08F021D-6A97-4C1C-ADDB-D7CD33BE2263}"/>
    <dgm:cxn modelId="{CFF26E53-8F46-4F3F-84C0-ACA9FE27D907}" srcId="{BC1AE4D5-1A55-4734-ABBA-9DBB20936F6F}" destId="{9D9DCBAF-6EB9-448F-8C43-F1EF8C4ABFD1}" srcOrd="4" destOrd="0" parTransId="{99863B23-B2B4-4609-8D56-6CEB32EDA49D}" sibTransId="{A829F1FA-2525-4B34-88B4-117900D5BB4B}"/>
    <dgm:cxn modelId="{B1920256-C30E-4BA0-A1D8-BB428D794445}" type="presOf" srcId="{97A5694E-8D52-41FD-9F4C-3503C017D0D8}" destId="{3A5EB055-A9DA-45F6-82B8-5B1F02F3F18E}" srcOrd="0" destOrd="1" presId="urn:microsoft.com/office/officeart/2005/8/layout/matrix1"/>
    <dgm:cxn modelId="{0104B157-3B16-4DD3-959C-EF76E47E8F43}" srcId="{BC1AE4D5-1A55-4734-ABBA-9DBB20936F6F}" destId="{B4E9A8B9-A5B9-416E-AE7E-6A6BAFF9F01F}" srcOrd="3" destOrd="0" parTransId="{15CC4258-9919-427D-B48B-FC7EEC9257F7}" sibTransId="{36ADBD2D-8077-498C-82AC-E3FB06935129}"/>
    <dgm:cxn modelId="{0CD20559-62CA-4584-9E9F-DE0D3E8F17B7}" srcId="{5BCAE23C-510F-46D6-9DB3-53C33D353750}" destId="{97A5694E-8D52-41FD-9F4C-3503C017D0D8}" srcOrd="0" destOrd="0" parTransId="{8C96999B-9861-4E69-9AAE-BAFD5D6DDBC5}" sibTransId="{4CF83111-40B0-49CC-8FA7-372BEEE75417}"/>
    <dgm:cxn modelId="{7CBAEC83-DD7A-451D-8C92-353836D7FAAD}" type="presOf" srcId="{49A0D52E-DAD1-4E8D-BEF2-852C25BBCB64}" destId="{DEFFA4B5-173C-46BE-982A-74908CDE7A03}" srcOrd="1" destOrd="0" presId="urn:microsoft.com/office/officeart/2005/8/layout/matrix1"/>
    <dgm:cxn modelId="{992BED89-863C-493E-A22D-8562FF44DD33}" type="presOf" srcId="{F568960C-BF3B-46DE-A84D-C79C57E3F8B2}" destId="{02D1E427-47F5-4E3C-81E7-C5E2A6204E5E}" srcOrd="0" destOrd="0" presId="urn:microsoft.com/office/officeart/2005/8/layout/matrix1"/>
    <dgm:cxn modelId="{916DBB8A-9FBD-4C09-A13C-E0E2DAE48BE8}" type="presOf" srcId="{2C48DFD4-6C10-4A43-A1C8-C972866107BE}" destId="{385346E8-D889-4328-93D2-B5A383ECDD0A}" srcOrd="1" destOrd="2" presId="urn:microsoft.com/office/officeart/2005/8/layout/matrix1"/>
    <dgm:cxn modelId="{52880F92-90CA-4906-9412-E934B5347720}" type="presOf" srcId="{CD90F670-4D91-4548-B17D-4652022532A4}" destId="{66F8FEC8-9EED-41DD-BA5C-4BD4E02EE17D}" srcOrd="0" destOrd="0" presId="urn:microsoft.com/office/officeart/2005/8/layout/matrix1"/>
    <dgm:cxn modelId="{E171289D-189A-4D31-A5FA-832C5D21DBD7}" type="presOf" srcId="{BC1AE4D5-1A55-4734-ABBA-9DBB20936F6F}" destId="{EF007D09-4149-4152-9BC4-BC5804241998}" srcOrd="0" destOrd="0" presId="urn:microsoft.com/office/officeart/2005/8/layout/matrix1"/>
    <dgm:cxn modelId="{8CEA24AC-D9DA-40E1-9A06-E8F943596A0D}" type="presOf" srcId="{B4E9A8B9-A5B9-416E-AE7E-6A6BAFF9F01F}" destId="{4E3B4812-8948-43BC-9620-3D9725280043}" srcOrd="0" destOrd="0" presId="urn:microsoft.com/office/officeart/2005/8/layout/matrix1"/>
    <dgm:cxn modelId="{871A43B4-98EC-4CF9-A0C8-52AA2EBC3D02}" type="presOf" srcId="{2C48DFD4-6C10-4A43-A1C8-C972866107BE}" destId="{3A5EB055-A9DA-45F6-82B8-5B1F02F3F18E}" srcOrd="0" destOrd="2" presId="urn:microsoft.com/office/officeart/2005/8/layout/matrix1"/>
    <dgm:cxn modelId="{8C6C39B7-63C7-4A49-A79B-2A5F8E563520}" srcId="{BC1AE4D5-1A55-4734-ABBA-9DBB20936F6F}" destId="{49A0D52E-DAD1-4E8D-BEF2-852C25BBCB64}" srcOrd="1" destOrd="0" parTransId="{83168832-9E2D-4A92-B645-D967DFBB70EA}" sibTransId="{253D599F-143B-42CC-A12D-B679C42AEE8E}"/>
    <dgm:cxn modelId="{652E0DD7-A6D1-4A52-9128-0E85B90A7B51}" type="presOf" srcId="{B4E9A8B9-A5B9-416E-AE7E-6A6BAFF9F01F}" destId="{077768B3-D500-44A2-9481-CEADAFDA2D19}" srcOrd="1" destOrd="0" presId="urn:microsoft.com/office/officeart/2005/8/layout/matrix1"/>
    <dgm:cxn modelId="{7540ABE8-A90A-49FA-B221-1DA662481367}" type="presOf" srcId="{5BCAE23C-510F-46D6-9DB3-53C33D353750}" destId="{385346E8-D889-4328-93D2-B5A383ECDD0A}" srcOrd="1" destOrd="0" presId="urn:microsoft.com/office/officeart/2005/8/layout/matrix1"/>
    <dgm:cxn modelId="{38CF21F5-A15B-46E6-B9C9-50BEC2D9E1C5}" type="presOf" srcId="{5BCAE23C-510F-46D6-9DB3-53C33D353750}" destId="{3A5EB055-A9DA-45F6-82B8-5B1F02F3F18E}" srcOrd="0" destOrd="0" presId="urn:microsoft.com/office/officeart/2005/8/layout/matrix1"/>
    <dgm:cxn modelId="{A94C6BFB-7FCE-4F49-B778-C8D52B4B30D8}" srcId="{BC1AE4D5-1A55-4734-ABBA-9DBB20936F6F}" destId="{F568960C-BF3B-46DE-A84D-C79C57E3F8B2}" srcOrd="2" destOrd="0" parTransId="{125733C5-65B6-4941-B5B7-8D23144C82C9}" sibTransId="{5EA7F976-92A8-4BFF-A656-445B44B4588E}"/>
    <dgm:cxn modelId="{7B3A42FF-1C14-4574-A7A5-EB127E99616D}" type="presOf" srcId="{49A0D52E-DAD1-4E8D-BEF2-852C25BBCB64}" destId="{4CA94710-76F7-4021-88D7-42646AA82633}" srcOrd="0" destOrd="0" presId="urn:microsoft.com/office/officeart/2005/8/layout/matrix1"/>
    <dgm:cxn modelId="{7E5619DA-D198-4B11-8A2C-4E9CCC44A180}" type="presParOf" srcId="{66F8FEC8-9EED-41DD-BA5C-4BD4E02EE17D}" destId="{90A162FC-5ACC-41C9-B6F5-938435794A0D}" srcOrd="0" destOrd="0" presId="urn:microsoft.com/office/officeart/2005/8/layout/matrix1"/>
    <dgm:cxn modelId="{2E45DFBD-B46D-4414-A7BA-5670F161E362}" type="presParOf" srcId="{90A162FC-5ACC-41C9-B6F5-938435794A0D}" destId="{3A5EB055-A9DA-45F6-82B8-5B1F02F3F18E}" srcOrd="0" destOrd="0" presId="urn:microsoft.com/office/officeart/2005/8/layout/matrix1"/>
    <dgm:cxn modelId="{3ABB2F85-9E5A-4633-80B5-C74626268937}" type="presParOf" srcId="{90A162FC-5ACC-41C9-B6F5-938435794A0D}" destId="{385346E8-D889-4328-93D2-B5A383ECDD0A}" srcOrd="1" destOrd="0" presId="urn:microsoft.com/office/officeart/2005/8/layout/matrix1"/>
    <dgm:cxn modelId="{2225A5AB-801E-404D-A878-C6B9145754E6}" type="presParOf" srcId="{90A162FC-5ACC-41C9-B6F5-938435794A0D}" destId="{4CA94710-76F7-4021-88D7-42646AA82633}" srcOrd="2" destOrd="0" presId="urn:microsoft.com/office/officeart/2005/8/layout/matrix1"/>
    <dgm:cxn modelId="{4A17DB68-2031-4446-A4E1-9DC121175EB6}" type="presParOf" srcId="{90A162FC-5ACC-41C9-B6F5-938435794A0D}" destId="{DEFFA4B5-173C-46BE-982A-74908CDE7A03}" srcOrd="3" destOrd="0" presId="urn:microsoft.com/office/officeart/2005/8/layout/matrix1"/>
    <dgm:cxn modelId="{97DD3520-DC8D-44FC-A2ED-BB325817298A}" type="presParOf" srcId="{90A162FC-5ACC-41C9-B6F5-938435794A0D}" destId="{02D1E427-47F5-4E3C-81E7-C5E2A6204E5E}" srcOrd="4" destOrd="0" presId="urn:microsoft.com/office/officeart/2005/8/layout/matrix1"/>
    <dgm:cxn modelId="{3144953A-EEA2-42C9-AAA4-EC245D0B2658}" type="presParOf" srcId="{90A162FC-5ACC-41C9-B6F5-938435794A0D}" destId="{FF4C2D0F-FD3B-4588-B30E-C4E31A93C747}" srcOrd="5" destOrd="0" presId="urn:microsoft.com/office/officeart/2005/8/layout/matrix1"/>
    <dgm:cxn modelId="{1B9DFF0E-EAA8-4DAE-A800-35714957F0E8}" type="presParOf" srcId="{90A162FC-5ACC-41C9-B6F5-938435794A0D}" destId="{4E3B4812-8948-43BC-9620-3D9725280043}" srcOrd="6" destOrd="0" presId="urn:microsoft.com/office/officeart/2005/8/layout/matrix1"/>
    <dgm:cxn modelId="{4E27499C-90B2-4668-9C14-0AD7E30F21A9}" type="presParOf" srcId="{90A162FC-5ACC-41C9-B6F5-938435794A0D}" destId="{077768B3-D500-44A2-9481-CEADAFDA2D19}" srcOrd="7" destOrd="0" presId="urn:microsoft.com/office/officeart/2005/8/layout/matrix1"/>
    <dgm:cxn modelId="{02A818F8-42D4-45DD-A8FB-EED4E472B1C9}" type="presParOf" srcId="{66F8FEC8-9EED-41DD-BA5C-4BD4E02EE17D}" destId="{EF007D09-4149-4152-9BC4-BC58042419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5EE65-FEF7-4908-A78D-956DBC5CD4A1}">
      <dsp:nvSpPr>
        <dsp:cNvPr id="0" name=""/>
        <dsp:cNvSpPr/>
      </dsp:nvSpPr>
      <dsp:spPr>
        <a:xfrm>
          <a:off x="0" y="129498"/>
          <a:ext cx="6624736" cy="554588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rgbClr val="0070C0"/>
              </a:solidFill>
            </a:rPr>
            <a:t>MISIJA</a:t>
          </a:r>
        </a:p>
      </dsp:txBody>
      <dsp:txXfrm>
        <a:off x="27073" y="156571"/>
        <a:ext cx="6570590" cy="500442"/>
      </dsp:txXfrm>
    </dsp:sp>
    <dsp:sp modelId="{A9712F52-A252-4402-BF79-32FDB0DBFC37}">
      <dsp:nvSpPr>
        <dsp:cNvPr id="0" name=""/>
        <dsp:cNvSpPr/>
      </dsp:nvSpPr>
      <dsp:spPr>
        <a:xfrm>
          <a:off x="0" y="695388"/>
          <a:ext cx="6624736" cy="98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hr-HR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Prijevoz putnika pružanjem kvalitetne i pouzdane te ekonomski i ekološki prihvatljive usluge u gradsko-prigradskom, lokalnom, regionalnom i međunarodnom daljinskom prijevozu.</a:t>
          </a:r>
          <a:endParaRPr lang="hr-HR" sz="1400" kern="1200" dirty="0"/>
        </a:p>
      </dsp:txBody>
      <dsp:txXfrm>
        <a:off x="0" y="695388"/>
        <a:ext cx="6624736" cy="983707"/>
      </dsp:txXfrm>
    </dsp:sp>
    <dsp:sp modelId="{66A6E1DD-E442-4658-9D0C-BECD7919A383}">
      <dsp:nvSpPr>
        <dsp:cNvPr id="0" name=""/>
        <dsp:cNvSpPr/>
      </dsp:nvSpPr>
      <dsp:spPr>
        <a:xfrm>
          <a:off x="0" y="1687265"/>
          <a:ext cx="6624736" cy="543975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rgbClr val="0070C0"/>
              </a:solidFill>
            </a:rPr>
            <a:t>VIZIJA</a:t>
          </a:r>
        </a:p>
      </dsp:txBody>
      <dsp:txXfrm>
        <a:off x="26555" y="1713820"/>
        <a:ext cx="6571626" cy="490865"/>
      </dsp:txXfrm>
    </dsp:sp>
    <dsp:sp modelId="{5A68BAB2-B4A2-47FB-B79A-BAC09164BC93}">
      <dsp:nvSpPr>
        <dsp:cNvPr id="0" name=""/>
        <dsp:cNvSpPr/>
      </dsp:nvSpPr>
      <dsp:spPr>
        <a:xfrm>
          <a:off x="0" y="2223071"/>
          <a:ext cx="6624736" cy="876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hr-HR" sz="1400" kern="1200" dirty="0"/>
            <a:t>Postati vodeće prijevozničko poduzeće u Hrvatskoj usmjereno na masovan i kvalitetan prijevoz putnika u skladu s tržišnim načelima, a na zadovoljstvo korisnika prijevozne usluge i radnika.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hr-HR" sz="1400" kern="1200" dirty="0"/>
        </a:p>
      </dsp:txBody>
      <dsp:txXfrm>
        <a:off x="0" y="2223071"/>
        <a:ext cx="6624736" cy="876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B055-A9DA-45F6-82B8-5B1F02F3F18E}">
      <dsp:nvSpPr>
        <dsp:cNvPr id="0" name=""/>
        <dsp:cNvSpPr/>
      </dsp:nvSpPr>
      <dsp:spPr>
        <a:xfrm rot="16200000">
          <a:off x="579993" y="-508000"/>
          <a:ext cx="2032000" cy="3048000"/>
        </a:xfrm>
        <a:prstGeom prst="round1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764 vlakova dnevno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723 u domaćem prometu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41 u međunarodnom prometu</a:t>
          </a:r>
        </a:p>
      </dsp:txBody>
      <dsp:txXfrm rot="5400000">
        <a:off x="71993" y="0"/>
        <a:ext cx="3048000" cy="1524000"/>
      </dsp:txXfrm>
    </dsp:sp>
    <dsp:sp modelId="{4CA94710-76F7-4021-88D7-42646AA82633}">
      <dsp:nvSpPr>
        <dsp:cNvPr id="0" name=""/>
        <dsp:cNvSpPr/>
      </dsp:nvSpPr>
      <dsp:spPr>
        <a:xfrm>
          <a:off x="3024347" y="0"/>
          <a:ext cx="3048000" cy="2032000"/>
        </a:xfrm>
        <a:prstGeom prst="round1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Prihodi od prodaje karata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23,3 </a:t>
          </a:r>
          <a:r>
            <a:rPr lang="hr-HR" sz="1800" kern="1200" dirty="0" err="1"/>
            <a:t>mil.eura</a:t>
          </a:r>
          <a:endParaRPr lang="hr-HR" sz="1800" kern="1200" dirty="0"/>
        </a:p>
      </dsp:txBody>
      <dsp:txXfrm>
        <a:off x="3024347" y="0"/>
        <a:ext cx="3048000" cy="1524000"/>
      </dsp:txXfrm>
    </dsp:sp>
    <dsp:sp modelId="{02D1E427-47F5-4E3C-81E7-C5E2A6204E5E}">
      <dsp:nvSpPr>
        <dsp:cNvPr id="0" name=""/>
        <dsp:cNvSpPr/>
      </dsp:nvSpPr>
      <dsp:spPr>
        <a:xfrm rot="10800000">
          <a:off x="71993" y="2016231"/>
          <a:ext cx="3048000" cy="2032000"/>
        </a:xfrm>
        <a:prstGeom prst="round1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PSO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79,6 </a:t>
          </a:r>
          <a:r>
            <a:rPr lang="hr-HR" sz="1800" kern="1200" dirty="0" err="1"/>
            <a:t>mil.eura</a:t>
          </a:r>
          <a:endParaRPr lang="hr-HR" sz="1800" kern="1200" dirty="0"/>
        </a:p>
      </dsp:txBody>
      <dsp:txXfrm rot="10800000">
        <a:off x="71993" y="2524231"/>
        <a:ext cx="3048000" cy="1524000"/>
      </dsp:txXfrm>
    </dsp:sp>
    <dsp:sp modelId="{4E3B4812-8948-43BC-9620-3D9725280043}">
      <dsp:nvSpPr>
        <dsp:cNvPr id="0" name=""/>
        <dsp:cNvSpPr/>
      </dsp:nvSpPr>
      <dsp:spPr>
        <a:xfrm rot="5400000">
          <a:off x="3532347" y="1514490"/>
          <a:ext cx="2032000" cy="3048000"/>
        </a:xfrm>
        <a:prstGeom prst="round1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Putnički kilometri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1.088,9 </a:t>
          </a:r>
          <a:r>
            <a:rPr lang="hr-HR" sz="1800" kern="1200" dirty="0" err="1"/>
            <a:t>mil</a:t>
          </a:r>
          <a:r>
            <a:rPr lang="hr-HR" sz="1800" kern="1200" dirty="0"/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Vlak kilometri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13,6 </a:t>
          </a:r>
          <a:r>
            <a:rPr lang="hr-HR" sz="1800" kern="1200" dirty="0" err="1"/>
            <a:t>mil</a:t>
          </a:r>
          <a:r>
            <a:rPr lang="hr-HR" sz="1800" kern="1200" dirty="0"/>
            <a:t>.</a:t>
          </a:r>
        </a:p>
      </dsp:txBody>
      <dsp:txXfrm rot="-5400000">
        <a:off x="3024347" y="2530490"/>
        <a:ext cx="3048000" cy="1524000"/>
      </dsp:txXfrm>
    </dsp:sp>
    <dsp:sp modelId="{EF007D09-4149-4152-9BC4-BC5804241998}">
      <dsp:nvSpPr>
        <dsp:cNvPr id="0" name=""/>
        <dsp:cNvSpPr/>
      </dsp:nvSpPr>
      <dsp:spPr>
        <a:xfrm>
          <a:off x="2116839" y="1362384"/>
          <a:ext cx="1915613" cy="130818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Vozni red 2022/2023</a:t>
          </a:r>
        </a:p>
      </dsp:txBody>
      <dsp:txXfrm>
        <a:off x="2180699" y="1426244"/>
        <a:ext cx="1787893" cy="1180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45659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7" y="2"/>
            <a:ext cx="2945659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613D9C-4C82-4206-915D-58CD06A9C60E}" type="datetime1">
              <a:rPr lang="en-US" smtClean="0"/>
              <a:t>12/20/2023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30628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7" y="9430628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870A903-B242-CC4A-B423-1B463C07B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111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45659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7" y="2"/>
            <a:ext cx="2945659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BEBF654-0EAC-4F11-B90E-5462DCD0E92C}" type="datetime1">
              <a:rPr lang="en-US" smtClean="0"/>
              <a:t>12/20/2023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46" y="4716107"/>
            <a:ext cx="5434993" cy="446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 da biste uredili stilove teksta matrice</a:t>
            </a:r>
          </a:p>
          <a:p>
            <a:pPr lvl="1"/>
            <a:r>
              <a:rPr lang="en-US"/>
              <a:t>Druga razina</a:t>
            </a:r>
          </a:p>
          <a:p>
            <a:pPr lvl="2"/>
            <a:r>
              <a:rPr lang="en-US"/>
              <a:t>Treća razina</a:t>
            </a:r>
          </a:p>
          <a:p>
            <a:pPr lvl="3"/>
            <a:r>
              <a:rPr lang="en-US"/>
              <a:t>Četvrta razina</a:t>
            </a:r>
          </a:p>
          <a:p>
            <a:pPr lvl="4"/>
            <a:r>
              <a:rPr lang="en-US"/>
              <a:t>Peta razina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0628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7" y="9430628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CB4696C-8714-C24C-9EFB-83AAE61851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7655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hr-HR">
              <a:latin typeface="Calibri" charset="0"/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CC936D-41BC-4904-8471-19F970DAD034}" type="datetime1">
              <a:rPr lang="en-US" smtClean="0"/>
              <a:t>12/20/2023</a:t>
            </a:fld>
            <a:endParaRPr lang="en-US"/>
          </a:p>
        </p:txBody>
      </p:sp>
      <p:sp>
        <p:nvSpPr>
          <p:cNvPr id="3" name="Rezervirano mjesto zaglavlja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9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406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216" y="332656"/>
            <a:ext cx="2304256" cy="6264696"/>
          </a:xfrm>
          <a:solidFill>
            <a:srgbClr val="FFFFFF"/>
          </a:solidFill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2656"/>
            <a:ext cx="6019800" cy="6264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36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764704"/>
            <a:ext cx="8229600" cy="5112221"/>
          </a:xfrm>
        </p:spPr>
        <p:txBody>
          <a:bodyPr/>
          <a:lstStyle/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310595935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2976"/>
          <a:stretch/>
        </p:blipFill>
        <p:spPr>
          <a:xfrm>
            <a:off x="-180528" y="-51007"/>
            <a:ext cx="9361040" cy="69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7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47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86409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86409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17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122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5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36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235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1009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0"/>
          </p:nvPr>
        </p:nvSpPr>
        <p:spPr>
          <a:xfrm>
            <a:off x="468313" y="1412875"/>
            <a:ext cx="8207375" cy="4679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4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4704"/>
            <a:ext cx="8229600" cy="43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784"/>
            <a:ext cx="8218488" cy="439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pic>
        <p:nvPicPr>
          <p:cNvPr id="1029" name="Picture 16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6237312"/>
            <a:ext cx="24202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transition>
    <p:zo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656565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65656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656565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56565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656565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656565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44408" y="6525344"/>
            <a:ext cx="2808312" cy="288032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ta-IN" sz="900" dirty="0">
                <a:solidFill>
                  <a:schemeClr val="bg1"/>
                </a:solidFill>
              </a:rPr>
              <a:t>00. 00. 2015.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71600" y="5589240"/>
            <a:ext cx="6768752" cy="657363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Rebalans poslovnog plana za 2023.godinu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2915816" y="630002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prosinac, 2023.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9BEFEB6-622F-E6DC-EFDD-BD65ECF06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52736"/>
            <a:ext cx="6840760" cy="4590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271"/>
          </a:xfrm>
        </p:spPr>
        <p:txBody>
          <a:bodyPr/>
          <a:lstStyle/>
          <a:p>
            <a:r>
              <a:rPr lang="hr-HR" dirty="0"/>
              <a:t>Tvrtka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5205"/>
            <a:ext cx="2448272" cy="59574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53AD698-22AD-96FB-3E44-B70AD9ED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32756"/>
            <a:ext cx="813690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6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271"/>
          </a:xfrm>
        </p:spPr>
        <p:txBody>
          <a:bodyPr/>
          <a:lstStyle/>
          <a:p>
            <a:r>
              <a:rPr lang="hr-HR" dirty="0"/>
              <a:t>Organizacijska shema</a:t>
            </a:r>
          </a:p>
        </p:txBody>
      </p:sp>
      <p:sp>
        <p:nvSpPr>
          <p:cNvPr id="84" name="Rectangle 185"/>
          <p:cNvSpPr>
            <a:spLocks noChangeArrowheads="1"/>
          </p:cNvSpPr>
          <p:nvPr/>
        </p:nvSpPr>
        <p:spPr bwMode="auto">
          <a:xfrm>
            <a:off x="179512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4C282F-F7A6-54CF-2A22-9D9E13170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7" y="908722"/>
            <a:ext cx="7699165" cy="52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3001" y="188640"/>
            <a:ext cx="8229600" cy="432271"/>
          </a:xfrm>
        </p:spPr>
        <p:txBody>
          <a:bodyPr/>
          <a:lstStyle/>
          <a:p>
            <a:pPr algn="ctr"/>
            <a:r>
              <a:rPr lang="hr-HR" dirty="0"/>
              <a:t>Organizacijske vrijednosti</a:t>
            </a: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2575661865"/>
              </p:ext>
            </p:extLst>
          </p:nvPr>
        </p:nvGraphicFramePr>
        <p:xfrm>
          <a:off x="1259632" y="1556792"/>
          <a:ext cx="662473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34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271"/>
          </a:xfrm>
        </p:spPr>
        <p:txBody>
          <a:bodyPr/>
          <a:lstStyle/>
          <a:p>
            <a:r>
              <a:rPr lang="hr-HR" dirty="0"/>
              <a:t>O nama</a:t>
            </a:r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2552129561"/>
              </p:ext>
            </p:extLst>
          </p:nvPr>
        </p:nvGraphicFramePr>
        <p:xfrm>
          <a:off x="1619672" y="15505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5205"/>
            <a:ext cx="2448272" cy="5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7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32271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Plan poslovanja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CF46003-8F50-4668-7D2B-ED4ADB7E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91" y="903258"/>
            <a:ext cx="3984064" cy="251465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1F528D7-28D1-8AEA-2CF5-59A959DF5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114" y="923569"/>
            <a:ext cx="3979130" cy="2505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8063C1B-7564-6DEA-3361-579FE632A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29" y="3632532"/>
            <a:ext cx="3960926" cy="257537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8E3BE3A-366E-DEF6-CDE8-00FB24CC2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216" y="3630117"/>
            <a:ext cx="3960926" cy="25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45296" y="332656"/>
            <a:ext cx="8229600" cy="792088"/>
          </a:xfrm>
        </p:spPr>
        <p:txBody>
          <a:bodyPr/>
          <a:lstStyle/>
          <a:p>
            <a:r>
              <a:rPr lang="hr-HR" dirty="0"/>
              <a:t>Skraćeni RDG</a:t>
            </a:r>
            <a:br>
              <a:rPr lang="hr-HR" dirty="0"/>
            </a:br>
            <a:r>
              <a:rPr lang="hr-HR" sz="1400" dirty="0"/>
              <a:t>u </a:t>
            </a:r>
            <a:r>
              <a:rPr lang="hr-HR" sz="1400"/>
              <a:t>tisućama eura</a:t>
            </a:r>
            <a:endParaRPr lang="hr-HR" sz="1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3B26A8F-7D36-82E5-2A8C-47F9B615F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91" y="1412776"/>
            <a:ext cx="629161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8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FC9E71-5261-3CFE-DAC0-39F7B7C5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Investicije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BDA740F-D8CF-7D5A-6CBC-8E7C6E5FD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343613"/>
            <a:ext cx="5143737" cy="417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4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CB41A77-0A28-4597-8B7C-797CF4F3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4273666" cy="83522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00D9359-F7B5-4DC9-A821-5E29D1B6F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492896"/>
            <a:ext cx="5761437" cy="8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51350"/>
      </p:ext>
    </p:extLst>
  </p:cSld>
  <p:clrMapOvr>
    <a:masterClrMapping/>
  </p:clrMapOvr>
</p:sld>
</file>

<file path=ppt/theme/theme1.xml><?xml version="1.0" encoding="utf-8"?>
<a:theme xmlns:a="http://schemas.openxmlformats.org/drawingml/2006/main" name="HŽ PPT Template - Bijeli">
  <a:themeElements>
    <a:clrScheme name="HŽ PPT Template - Bije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Ž PPT Template - Bije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Ž PPT Template - Bije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61BC7B494CA54198C183D1590F0703" ma:contentTypeVersion="0" ma:contentTypeDescription="Stvaranje novog dokumenta." ma:contentTypeScope="" ma:versionID="af7b6dd49b8360837b29a4ee23487f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b5fbf7d8d58507dbed83b3857559c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53E53D-F9FF-4D2B-8D0E-9289C5515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E8A0F5-778E-4F7B-873C-1295518A5BBF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CEBDA6-267E-4CBB-84C1-0947B54AAD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</TotalTime>
  <Words>125</Words>
  <Application>Microsoft Office PowerPoint</Application>
  <PresentationFormat>Prikaz na zaslonu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HŽ PPT Template - Bijeli</vt:lpstr>
      <vt:lpstr>PowerPoint prezentacija</vt:lpstr>
      <vt:lpstr>Tvrtka</vt:lpstr>
      <vt:lpstr>Organizacijska shema</vt:lpstr>
      <vt:lpstr>Organizacijske vrijednosti</vt:lpstr>
      <vt:lpstr>O nama</vt:lpstr>
      <vt:lpstr>Plan poslovanja</vt:lpstr>
      <vt:lpstr>Skraćeni RDG u tisućama eura</vt:lpstr>
      <vt:lpstr>Investicije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HŽ PP in general</dc:title>
  <dc:creator>zmarchioli</dc:creator>
  <cp:lastModifiedBy>Ines Španić</cp:lastModifiedBy>
  <cp:revision>499</cp:revision>
  <cp:lastPrinted>2019-12-12T07:51:13Z</cp:lastPrinted>
  <dcterms:modified xsi:type="dcterms:W3CDTF">2023-12-20T08:21:21Z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0x010100C061BC7B494CA54198C183D1590F0703</vt:lpwstr>
  </property>
</Properties>
</file>